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E15"/>
    <a:srgbClr val="F5BE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209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50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自訂版面配置">
  <p:cSld name="自訂版面配置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A25FCC38-9553-E718-5B5E-F48948D6FC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99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782424" y="365126"/>
            <a:ext cx="7732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 rot="5400000">
            <a:off x="2862788" y="-254740"/>
            <a:ext cx="3572197" cy="7732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782423" y="5485792"/>
            <a:ext cx="19036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3028949" y="5485792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6457949" y="548579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>
            <a:off x="782424" y="365126"/>
            <a:ext cx="7732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782423" y="5485792"/>
            <a:ext cx="19036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49" y="5485792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49" y="548579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782423" y="5485792"/>
            <a:ext cx="19036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028949" y="5485792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457949" y="548579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自訂版面配置">
  <p:cSld name="1_自訂版面配置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2087897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4"/>
          <p:cNvPicPr preferRelativeResize="0"/>
          <p:nvPr/>
        </p:nvPicPr>
        <p:blipFill rotWithShape="1">
          <a:blip r:embed="rId3">
            <a:alphaModFix/>
          </a:blip>
          <a:srcRect t="86590"/>
          <a:stretch/>
        </p:blipFill>
        <p:spPr>
          <a:xfrm>
            <a:off x="0" y="5938887"/>
            <a:ext cx="9144000" cy="9191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內容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782424" y="365126"/>
            <a:ext cx="7732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782424" y="1825625"/>
            <a:ext cx="7732926" cy="3572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782423" y="5485792"/>
            <a:ext cx="19036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49" y="5485792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49" y="548579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1080654" y="1709739"/>
            <a:ext cx="7429933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1080654" y="4589465"/>
            <a:ext cx="7429934" cy="755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1022465" y="5485792"/>
            <a:ext cx="16635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49" y="5485792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49" y="548579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782423" y="5485792"/>
            <a:ext cx="19036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49" y="5485792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49" y="548579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個內容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40364" y="365126"/>
            <a:ext cx="7732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940362" y="1825625"/>
            <a:ext cx="3732427" cy="352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787090" y="1825625"/>
            <a:ext cx="3886200" cy="352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940363" y="5485792"/>
            <a:ext cx="19036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6889" y="5485792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615889" y="548579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0441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04412" y="1770611"/>
            <a:ext cx="3868340" cy="734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04412" y="2585258"/>
            <a:ext cx="3868340" cy="2793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03720" y="1770611"/>
            <a:ext cx="3887391" cy="734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03720" y="2585258"/>
            <a:ext cx="3887391" cy="2793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956993" y="5485792"/>
            <a:ext cx="19036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03519" y="5485792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632519" y="548579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輔助字幕的圖片" type="picTx">
  <p:cSld name="PICTURE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95849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>
            <a:spLocks noGrp="1"/>
          </p:cNvSpPr>
          <p:nvPr>
            <p:ph type="pic" idx="2"/>
          </p:nvPr>
        </p:nvSpPr>
        <p:spPr>
          <a:xfrm>
            <a:off x="4028706" y="987427"/>
            <a:ext cx="4629150" cy="4357658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8"/>
          <p:cNvSpPr txBox="1">
            <a:spLocks noGrp="1"/>
          </p:cNvSpPr>
          <p:nvPr>
            <p:ph type="body" idx="1"/>
          </p:nvPr>
        </p:nvSpPr>
        <p:spPr>
          <a:xfrm>
            <a:off x="895849" y="2128058"/>
            <a:ext cx="2949178" cy="321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895849" y="5477479"/>
            <a:ext cx="19036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3161952" y="5477479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6600456" y="547747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輔助字幕的內容" type="objTx">
  <p:cSld name="OBJECT_WITH_CAPTIO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912473" y="457200"/>
            <a:ext cx="2949178" cy="144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>
            <a:off x="4027515" y="457200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body" idx="2"/>
          </p:nvPr>
        </p:nvSpPr>
        <p:spPr>
          <a:xfrm>
            <a:off x="912473" y="2057400"/>
            <a:ext cx="2949178" cy="327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912473" y="5485792"/>
            <a:ext cx="19036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3170265" y="5485792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6599265" y="548579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title"/>
          </p:nvPr>
        </p:nvSpPr>
        <p:spPr>
          <a:xfrm rot="5400000">
            <a:off x="5027064" y="1881736"/>
            <a:ext cx="5004897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1"/>
          </p:nvPr>
        </p:nvSpPr>
        <p:spPr>
          <a:xfrm rot="5400000">
            <a:off x="1026564" y="-32789"/>
            <a:ext cx="5004897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628651" y="5485792"/>
            <a:ext cx="205739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3028949" y="5485792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6457949" y="548579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0" y="0"/>
            <a:ext cx="2087897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1"/>
          <p:cNvPicPr preferRelativeResize="0"/>
          <p:nvPr/>
        </p:nvPicPr>
        <p:blipFill rotWithShape="1">
          <a:blip r:embed="rId16">
            <a:alphaModFix/>
          </a:blip>
          <a:srcRect t="86590"/>
          <a:stretch/>
        </p:blipFill>
        <p:spPr>
          <a:xfrm>
            <a:off x="0" y="5938887"/>
            <a:ext cx="9144000" cy="91911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782423" y="5485792"/>
            <a:ext cx="19036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49" y="5485792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49" y="548579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782424" y="1825625"/>
            <a:ext cx="7732926" cy="3572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title"/>
          </p:nvPr>
        </p:nvSpPr>
        <p:spPr>
          <a:xfrm>
            <a:off x="782424" y="365126"/>
            <a:ext cx="7732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A6186E71-1831-4C88-8242-85371EE639F7}"/>
              </a:ext>
            </a:extLst>
          </p:cNvPr>
          <p:cNvSpPr txBox="1"/>
          <p:nvPr/>
        </p:nvSpPr>
        <p:spPr>
          <a:xfrm>
            <a:off x="533400" y="666750"/>
            <a:ext cx="2298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000" b="1" dirty="0">
                <a:solidFill>
                  <a:srgbClr val="F5BE5A"/>
                </a:solidFill>
              </a:rPr>
              <a:t>2</a:t>
            </a:r>
            <a:r>
              <a:rPr lang="en-US" altLang="zh-TW" sz="6000" b="1" dirty="0">
                <a:solidFill>
                  <a:srgbClr val="F49E15"/>
                </a:solidFill>
              </a:rPr>
              <a:t>0</a:t>
            </a:r>
            <a:r>
              <a:rPr lang="en-US" altLang="zh-TW" sz="6000" b="1" dirty="0">
                <a:solidFill>
                  <a:srgbClr val="F5BE5A"/>
                </a:solidFill>
              </a:rPr>
              <a:t>2</a:t>
            </a:r>
            <a:r>
              <a:rPr lang="en-US" altLang="zh-TW" sz="6000" b="1" dirty="0">
                <a:solidFill>
                  <a:srgbClr val="F49E15"/>
                </a:solidFill>
              </a:rPr>
              <a:t>5</a:t>
            </a:r>
            <a:endParaRPr lang="zh-TW" altLang="en-US" sz="6000" b="1" dirty="0">
              <a:solidFill>
                <a:srgbClr val="F49E15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4"/>
          <p:cNvSpPr txBox="1">
            <a:spLocks noGrp="1"/>
          </p:cNvSpPr>
          <p:nvPr>
            <p:ph type="title"/>
          </p:nvPr>
        </p:nvSpPr>
        <p:spPr>
          <a:xfrm>
            <a:off x="782424" y="365126"/>
            <a:ext cx="7732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/>
          </a:p>
        </p:txBody>
      </p:sp>
      <p:sp>
        <p:nvSpPr>
          <p:cNvPr id="150" name="Google Shape;150;p24"/>
          <p:cNvSpPr txBox="1">
            <a:spLocks noGrp="1"/>
          </p:cNvSpPr>
          <p:nvPr>
            <p:ph type="body" idx="1"/>
          </p:nvPr>
        </p:nvSpPr>
        <p:spPr>
          <a:xfrm rot="5400000">
            <a:off x="2862788" y="-254740"/>
            <a:ext cx="3572197" cy="7732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782424" y="365126"/>
            <a:ext cx="7732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/>
          </a:p>
        </p:txBody>
      </p:sp>
      <p:sp>
        <p:nvSpPr>
          <p:cNvPr id="96" name="Google Shape;96;p16"/>
          <p:cNvSpPr txBox="1">
            <a:spLocks noGrp="1"/>
          </p:cNvSpPr>
          <p:nvPr>
            <p:ph type="body" idx="1"/>
          </p:nvPr>
        </p:nvSpPr>
        <p:spPr>
          <a:xfrm>
            <a:off x="782424" y="1825625"/>
            <a:ext cx="7732926" cy="3572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7"/>
          <p:cNvSpPr txBox="1">
            <a:spLocks noGrp="1"/>
          </p:cNvSpPr>
          <p:nvPr>
            <p:ph type="title"/>
          </p:nvPr>
        </p:nvSpPr>
        <p:spPr>
          <a:xfrm>
            <a:off x="1080654" y="1709739"/>
            <a:ext cx="7429933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/>
          </a:p>
        </p:txBody>
      </p:sp>
      <p:sp>
        <p:nvSpPr>
          <p:cNvPr id="102" name="Google Shape;102;p17"/>
          <p:cNvSpPr txBox="1">
            <a:spLocks noGrp="1"/>
          </p:cNvSpPr>
          <p:nvPr>
            <p:ph type="body" idx="1"/>
          </p:nvPr>
        </p:nvSpPr>
        <p:spPr>
          <a:xfrm>
            <a:off x="1080654" y="4589465"/>
            <a:ext cx="7429934" cy="755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9"/>
          <p:cNvSpPr txBox="1">
            <a:spLocks noGrp="1"/>
          </p:cNvSpPr>
          <p:nvPr>
            <p:ph type="title"/>
          </p:nvPr>
        </p:nvSpPr>
        <p:spPr>
          <a:xfrm>
            <a:off x="940364" y="365126"/>
            <a:ext cx="7732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/>
          </a:p>
        </p:txBody>
      </p:sp>
      <p:sp>
        <p:nvSpPr>
          <p:cNvPr id="114" name="Google Shape;114;p19"/>
          <p:cNvSpPr txBox="1">
            <a:spLocks noGrp="1"/>
          </p:cNvSpPr>
          <p:nvPr>
            <p:ph type="body" idx="1"/>
          </p:nvPr>
        </p:nvSpPr>
        <p:spPr>
          <a:xfrm>
            <a:off x="940362" y="1825625"/>
            <a:ext cx="3732427" cy="352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15" name="Google Shape;115;p19"/>
          <p:cNvSpPr txBox="1">
            <a:spLocks noGrp="1"/>
          </p:cNvSpPr>
          <p:nvPr>
            <p:ph type="body" idx="2"/>
          </p:nvPr>
        </p:nvSpPr>
        <p:spPr>
          <a:xfrm>
            <a:off x="4787090" y="1825625"/>
            <a:ext cx="3886200" cy="352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"/>
          <p:cNvSpPr txBox="1">
            <a:spLocks noGrp="1"/>
          </p:cNvSpPr>
          <p:nvPr>
            <p:ph type="title"/>
          </p:nvPr>
        </p:nvSpPr>
        <p:spPr>
          <a:xfrm>
            <a:off x="80441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/>
          </a:p>
        </p:txBody>
      </p:sp>
      <p:sp>
        <p:nvSpPr>
          <p:cNvPr id="121" name="Google Shape;121;p20"/>
          <p:cNvSpPr txBox="1">
            <a:spLocks noGrp="1"/>
          </p:cNvSpPr>
          <p:nvPr>
            <p:ph type="body" idx="1"/>
          </p:nvPr>
        </p:nvSpPr>
        <p:spPr>
          <a:xfrm>
            <a:off x="804412" y="1770611"/>
            <a:ext cx="3868340" cy="734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122" name="Google Shape;122;p20"/>
          <p:cNvSpPr txBox="1">
            <a:spLocks noGrp="1"/>
          </p:cNvSpPr>
          <p:nvPr>
            <p:ph type="body" idx="2"/>
          </p:nvPr>
        </p:nvSpPr>
        <p:spPr>
          <a:xfrm>
            <a:off x="804412" y="2585258"/>
            <a:ext cx="3868340" cy="2793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body" idx="3"/>
          </p:nvPr>
        </p:nvSpPr>
        <p:spPr>
          <a:xfrm>
            <a:off x="4803720" y="1770611"/>
            <a:ext cx="3887391" cy="734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4"/>
          </p:nvPr>
        </p:nvSpPr>
        <p:spPr>
          <a:xfrm>
            <a:off x="4803720" y="2585258"/>
            <a:ext cx="3887391" cy="2793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1"/>
          <p:cNvSpPr txBox="1">
            <a:spLocks noGrp="1"/>
          </p:cNvSpPr>
          <p:nvPr>
            <p:ph type="title"/>
          </p:nvPr>
        </p:nvSpPr>
        <p:spPr>
          <a:xfrm>
            <a:off x="895849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/>
          </a:p>
        </p:txBody>
      </p:sp>
      <p:sp>
        <p:nvSpPr>
          <p:cNvPr id="130" name="Google Shape;130;p21"/>
          <p:cNvSpPr>
            <a:spLocks noGrp="1"/>
          </p:cNvSpPr>
          <p:nvPr>
            <p:ph type="pic" idx="2"/>
          </p:nvPr>
        </p:nvSpPr>
        <p:spPr>
          <a:xfrm>
            <a:off x="4028706" y="457200"/>
            <a:ext cx="4629150" cy="4887885"/>
          </a:xfrm>
          <a:prstGeom prst="rect">
            <a:avLst/>
          </a:prstGeom>
          <a:noFill/>
          <a:ln>
            <a:noFill/>
          </a:ln>
        </p:spPr>
      </p:sp>
      <p:sp>
        <p:nvSpPr>
          <p:cNvPr id="131" name="Google Shape;131;p21"/>
          <p:cNvSpPr txBox="1">
            <a:spLocks noGrp="1"/>
          </p:cNvSpPr>
          <p:nvPr>
            <p:ph type="body" idx="1"/>
          </p:nvPr>
        </p:nvSpPr>
        <p:spPr>
          <a:xfrm>
            <a:off x="895849" y="2128058"/>
            <a:ext cx="2949178" cy="321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2"/>
          <p:cNvSpPr txBox="1">
            <a:spLocks noGrp="1"/>
          </p:cNvSpPr>
          <p:nvPr>
            <p:ph type="title"/>
          </p:nvPr>
        </p:nvSpPr>
        <p:spPr>
          <a:xfrm>
            <a:off x="912473" y="457200"/>
            <a:ext cx="2949178" cy="144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/>
          </a:p>
        </p:txBody>
      </p:sp>
      <p:sp>
        <p:nvSpPr>
          <p:cNvPr id="137" name="Google Shape;137;p22"/>
          <p:cNvSpPr txBox="1">
            <a:spLocks noGrp="1"/>
          </p:cNvSpPr>
          <p:nvPr>
            <p:ph type="body" idx="1"/>
          </p:nvPr>
        </p:nvSpPr>
        <p:spPr>
          <a:xfrm>
            <a:off x="4027515" y="457200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5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  <p:sp>
        <p:nvSpPr>
          <p:cNvPr id="138" name="Google Shape;138;p22"/>
          <p:cNvSpPr txBox="1">
            <a:spLocks noGrp="1"/>
          </p:cNvSpPr>
          <p:nvPr>
            <p:ph type="body" idx="2"/>
          </p:nvPr>
        </p:nvSpPr>
        <p:spPr>
          <a:xfrm>
            <a:off x="912473" y="2057400"/>
            <a:ext cx="2949178" cy="327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>
            <a:spLocks noGrp="1"/>
          </p:cNvSpPr>
          <p:nvPr>
            <p:ph type="title"/>
          </p:nvPr>
        </p:nvSpPr>
        <p:spPr>
          <a:xfrm rot="5400000">
            <a:off x="5027064" y="1881736"/>
            <a:ext cx="5004897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/>
          </a:p>
        </p:txBody>
      </p:sp>
      <p:sp>
        <p:nvSpPr>
          <p:cNvPr id="144" name="Google Shape;144;p23"/>
          <p:cNvSpPr txBox="1">
            <a:spLocks noGrp="1"/>
          </p:cNvSpPr>
          <p:nvPr>
            <p:ph type="body" idx="1"/>
          </p:nvPr>
        </p:nvSpPr>
        <p:spPr>
          <a:xfrm rot="5400000">
            <a:off x="1026564" y="-32789"/>
            <a:ext cx="5004897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如螢幕大小 (4:3)</PresentationFormat>
  <Paragraphs>1</Paragraphs>
  <Slides>10</Slides>
  <Notes>10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Peng Wayne</cp:lastModifiedBy>
  <cp:revision>1</cp:revision>
  <dcterms:modified xsi:type="dcterms:W3CDTF">2025-11-05T02:53:38Z</dcterms:modified>
</cp:coreProperties>
</file>