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1599525" cy="41760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0" autoAdjust="0"/>
    <p:restoredTop sz="94660"/>
  </p:normalViewPr>
  <p:slideViewPr>
    <p:cSldViewPr snapToGrid="0">
      <p:cViewPr>
        <p:scale>
          <a:sx n="26" d="100"/>
          <a:sy n="26" d="100"/>
        </p:scale>
        <p:origin x="30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圖片 24">
            <a:extLst>
              <a:ext uri="{FF2B5EF4-FFF2-40B4-BE49-F238E27FC236}">
                <a16:creationId xmlns:a16="http://schemas.microsoft.com/office/drawing/2014/main" id="{AE9389DC-FE5B-BE93-6FC4-6C2899B59A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599525" cy="4176070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E8ECF01-C36E-CB3C-2252-1823EF04D2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29" y="26174901"/>
            <a:ext cx="18067456" cy="1401995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ED244DA-8D81-6DA4-5D95-02EA55E00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9175" y="7790107"/>
            <a:ext cx="4206710" cy="166343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9BDC9AD1-F612-5029-24E4-81DD9BCAC8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06" y="8364131"/>
            <a:ext cx="4448390" cy="215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9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3000" accel="50000" decel="5000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07306E-6 -4.80119E-6 L 0.0699 0.00156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1" y="7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4079E-7 -2.08394E-6 L -0.07048 0.00034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8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2823-F2B3-460D-90B6-3E5D94C1171E}" type="datetimeFigureOut">
              <a:rPr lang="zh-TW" altLang="en-US" smtClean="0"/>
              <a:t>2025/12/9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F838-FC2E-47AE-94A8-457DB27826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620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2223375"/>
            <a:ext cx="4657398" cy="35390326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2223375"/>
            <a:ext cx="13702199" cy="35390326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2823-F2B3-460D-90B6-3E5D94C1171E}" type="datetimeFigureOut">
              <a:rPr lang="zh-TW" altLang="en-US" smtClean="0"/>
              <a:t>2025/12/9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F838-FC2E-47AE-94A8-457DB27826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06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2823-F2B3-460D-90B6-3E5D94C1171E}" type="datetimeFigureOut">
              <a:rPr lang="zh-TW" altLang="en-US" smtClean="0"/>
              <a:t>2025/12/9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F838-FC2E-47AE-94A8-457DB27826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15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10411206"/>
            <a:ext cx="18629590" cy="17371319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27946864"/>
            <a:ext cx="18629590" cy="9135166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2823-F2B3-460D-90B6-3E5D94C1171E}" type="datetimeFigureOut">
              <a:rPr lang="zh-TW" altLang="en-US" smtClean="0"/>
              <a:t>2025/12/9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F838-FC2E-47AE-94A8-457DB27826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42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11116873"/>
            <a:ext cx="9179798" cy="2649682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11116873"/>
            <a:ext cx="9179798" cy="2649682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2823-F2B3-460D-90B6-3E5D94C1171E}" type="datetimeFigureOut">
              <a:rPr lang="zh-TW" altLang="en-US" smtClean="0"/>
              <a:t>2025/12/9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F838-FC2E-47AE-94A8-457DB27826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851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223383"/>
            <a:ext cx="18629590" cy="807182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10237193"/>
            <a:ext cx="9137610" cy="5017090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5254283"/>
            <a:ext cx="9137610" cy="2243675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10237193"/>
            <a:ext cx="9182611" cy="5017090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5254283"/>
            <a:ext cx="9182611" cy="2243675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2823-F2B3-460D-90B6-3E5D94C1171E}" type="datetimeFigureOut">
              <a:rPr lang="zh-TW" altLang="en-US" smtClean="0"/>
              <a:t>2025/12/9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F838-FC2E-47AE-94A8-457DB27826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094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2823-F2B3-460D-90B6-3E5D94C1171E}" type="datetimeFigureOut">
              <a:rPr lang="zh-TW" altLang="en-US" smtClean="0"/>
              <a:t>2025/12/9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F838-FC2E-47AE-94A8-457DB27826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938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2823-F2B3-460D-90B6-3E5D94C1171E}" type="datetimeFigureOut">
              <a:rPr lang="zh-TW" altLang="en-US" smtClean="0"/>
              <a:t>2025/12/9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F838-FC2E-47AE-94A8-457DB27826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31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784052"/>
            <a:ext cx="6966409" cy="9744181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6012788"/>
            <a:ext cx="10934760" cy="29677217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12528233"/>
            <a:ext cx="6966409" cy="23210100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2823-F2B3-460D-90B6-3E5D94C1171E}" type="datetimeFigureOut">
              <a:rPr lang="zh-TW" altLang="en-US" smtClean="0"/>
              <a:t>2025/12/9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F838-FC2E-47AE-94A8-457DB27826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63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784052"/>
            <a:ext cx="6966409" cy="9744181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6012788"/>
            <a:ext cx="10934760" cy="29677217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12528233"/>
            <a:ext cx="6966409" cy="23210100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2823-F2B3-460D-90B6-3E5D94C1171E}" type="datetimeFigureOut">
              <a:rPr lang="zh-TW" altLang="en-US" smtClean="0"/>
              <a:t>2025/12/9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F838-FC2E-47AE-94A8-457DB27826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749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2223383"/>
            <a:ext cx="18629590" cy="8071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11116873"/>
            <a:ext cx="18629590" cy="26496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38706061"/>
            <a:ext cx="4859893" cy="222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D2823-F2B3-460D-90B6-3E5D94C1171E}" type="datetimeFigureOut">
              <a:rPr lang="zh-TW" altLang="en-US" smtClean="0"/>
              <a:t>2025/12/9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38706061"/>
            <a:ext cx="7289840" cy="222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38706061"/>
            <a:ext cx="4859893" cy="222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CF838-FC2E-47AE-94A8-457DB27826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012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字方塊 26">
            <a:extLst>
              <a:ext uri="{FF2B5EF4-FFF2-40B4-BE49-F238E27FC236}">
                <a16:creationId xmlns:a16="http://schemas.microsoft.com/office/drawing/2014/main" id="{E9AD8ACD-7BA6-7B2C-325C-92F82CDC5C6A}"/>
              </a:ext>
            </a:extLst>
          </p:cNvPr>
          <p:cNvSpPr txBox="1"/>
          <p:nvPr/>
        </p:nvSpPr>
        <p:spPr>
          <a:xfrm>
            <a:off x="1714500" y="11658600"/>
            <a:ext cx="18097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/>
              <a:t>文字</a:t>
            </a:r>
            <a:r>
              <a:rPr lang="en-US" altLang="zh-TW" sz="8000" dirty="0"/>
              <a:t>…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4268215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186</TotalTime>
  <Words>2</Words>
  <Application>Microsoft Office PowerPoint</Application>
  <PresentationFormat>自訂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Peng Wayne</dc:creator>
  <cp:lastModifiedBy>Peng Wayne</cp:lastModifiedBy>
  <cp:revision>2</cp:revision>
  <dcterms:created xsi:type="dcterms:W3CDTF">2025-12-09T05:10:05Z</dcterms:created>
  <dcterms:modified xsi:type="dcterms:W3CDTF">2025-12-09T08:16:25Z</dcterms:modified>
</cp:coreProperties>
</file>